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0"/>
  </p:notesMasterIdLst>
  <p:sldIdLst>
    <p:sldId id="279" r:id="rId2"/>
    <p:sldId id="285" r:id="rId3"/>
    <p:sldId id="290" r:id="rId4"/>
    <p:sldId id="291" r:id="rId5"/>
    <p:sldId id="289" r:id="rId6"/>
    <p:sldId id="292" r:id="rId7"/>
    <p:sldId id="299" r:id="rId8"/>
    <p:sldId id="293" r:id="rId9"/>
    <p:sldId id="294" r:id="rId10"/>
    <p:sldId id="295" r:id="rId11"/>
    <p:sldId id="296" r:id="rId12"/>
    <p:sldId id="297" r:id="rId13"/>
    <p:sldId id="298" r:id="rId14"/>
    <p:sldId id="300" r:id="rId15"/>
    <p:sldId id="301" r:id="rId16"/>
    <p:sldId id="302" r:id="rId17"/>
    <p:sldId id="303" r:id="rId18"/>
    <p:sldId id="30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9"/>
    <p:restoredTop sz="94654"/>
  </p:normalViewPr>
  <p:slideViewPr>
    <p:cSldViewPr snapToGrid="0" snapToObjects="1">
      <p:cViewPr varScale="1">
        <p:scale>
          <a:sx n="79" d="100"/>
          <a:sy n="79" d="100"/>
        </p:scale>
        <p:origin x="200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0F150-5C09-F24A-960A-585E49574697}" type="datetimeFigureOut">
              <a:rPr lang="en-US" smtClean="0"/>
              <a:t>5/9/18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05BCC-6EE8-F64D-BCA6-2CE0CA685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2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E72E-6DE8-674A-A32E-5735CD8C6BED}" type="datetime1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23B0-378C-D943-81B0-110AE8997E5B}" type="datetime1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C298-C6AC-9247-BB80-502E20CA6CC8}" type="datetime1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7830D-4AA0-654D-89F5-096F936688C6}" type="datetime1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6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489-3ED3-B948-B6B5-D52BE2D149E8}" type="datetime1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2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8E86-9755-134F-B566-6E8C82F766EF}" type="datetime1">
              <a:rPr lang="en-US" smtClean="0"/>
              <a:t>5/9/18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8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484-0A2E-9D4A-B473-8C2CFC43C984}" type="datetime1">
              <a:rPr lang="en-US" smtClean="0"/>
              <a:t>5/9/18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1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8DD8-8666-164A-B840-06E55D7AE875}" type="datetime1">
              <a:rPr lang="en-US" smtClean="0"/>
              <a:t>5/9/18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2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47D0-E605-7D44-9D89-0A214DB7E4C1}" type="datetime1">
              <a:rPr lang="en-US" smtClean="0"/>
              <a:t>5/9/18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4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98C0-9F73-2A4B-AECC-3BF4A133254D}" type="datetime1">
              <a:rPr lang="en-US" smtClean="0"/>
              <a:t>5/9/18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8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4142-A374-5546-8EED-74DE905E4B53}" type="datetime1">
              <a:rPr lang="en-US" smtClean="0"/>
              <a:t>5/9/18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2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049EA-1E52-3D44-A256-7F736B112CB6}" type="datetime1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Hemelvaart 2018 - Wolken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85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98F60-B307-084D-961D-A734C1BF7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7FDF07-E4E8-D94C-BB0A-37BDC50FD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60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894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Eze</a:t>
            </a:r>
            <a:r>
              <a:rPr lang="en-US" sz="2800" b="1" dirty="0">
                <a:latin typeface="+mn-lt"/>
              </a:rPr>
              <a:t>. 10:4-6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Toen</a:t>
            </a:r>
            <a:r>
              <a:rPr lang="en-US" sz="2800" dirty="0"/>
              <a:t> de </a:t>
            </a:r>
            <a:r>
              <a:rPr lang="en-US" sz="2800" dirty="0" err="1"/>
              <a:t>stralende</a:t>
            </a:r>
            <a:r>
              <a:rPr lang="en-US" sz="2800" dirty="0"/>
              <a:t> </a:t>
            </a:r>
            <a:r>
              <a:rPr lang="en-US" sz="2800" dirty="0" err="1"/>
              <a:t>verschijning</a:t>
            </a:r>
            <a:r>
              <a:rPr lang="en-US" sz="2800" dirty="0"/>
              <a:t> van de HEER </a:t>
            </a:r>
            <a:r>
              <a:rPr lang="en-US" sz="2800" dirty="0" err="1"/>
              <a:t>zich</a:t>
            </a:r>
            <a:r>
              <a:rPr lang="en-US" sz="2800" dirty="0"/>
              <a:t> </a:t>
            </a:r>
            <a:r>
              <a:rPr lang="en-US" sz="2800" dirty="0" err="1"/>
              <a:t>verplaatste</a:t>
            </a:r>
            <a:r>
              <a:rPr lang="en-US" sz="2800" dirty="0"/>
              <a:t> van de cherubs </a:t>
            </a:r>
            <a:r>
              <a:rPr lang="en-US" sz="2800" dirty="0" err="1"/>
              <a:t>naar</a:t>
            </a:r>
            <a:r>
              <a:rPr lang="en-US" sz="2800" dirty="0"/>
              <a:t> de </a:t>
            </a:r>
            <a:r>
              <a:rPr lang="en-US" sz="2800" dirty="0" err="1"/>
              <a:t>tempelingang</a:t>
            </a:r>
            <a:r>
              <a:rPr lang="en-US" sz="2800" dirty="0"/>
              <a:t>, </a:t>
            </a:r>
            <a:r>
              <a:rPr lang="en-US" sz="2800" dirty="0" err="1"/>
              <a:t>vulde</a:t>
            </a:r>
            <a:r>
              <a:rPr lang="en-US" sz="2800" dirty="0"/>
              <a:t> die </a:t>
            </a:r>
            <a:r>
              <a:rPr lang="en-US" sz="2800" dirty="0" err="1"/>
              <a:t>wolk</a:t>
            </a:r>
            <a:r>
              <a:rPr lang="en-US" sz="2800" dirty="0"/>
              <a:t> de </a:t>
            </a:r>
            <a:r>
              <a:rPr lang="en-US" sz="2800" dirty="0" err="1"/>
              <a:t>tempel</a:t>
            </a:r>
            <a:r>
              <a:rPr lang="en-US" sz="2800" dirty="0"/>
              <a:t>, </a:t>
            </a:r>
            <a:r>
              <a:rPr lang="en-US" sz="2800" dirty="0" err="1"/>
              <a:t>en</a:t>
            </a:r>
            <a:r>
              <a:rPr lang="en-US" sz="2800" dirty="0"/>
              <a:t> de hele </a:t>
            </a:r>
            <a:r>
              <a:rPr lang="en-US" sz="2800" dirty="0" err="1"/>
              <a:t>hof</a:t>
            </a:r>
            <a:r>
              <a:rPr lang="en-US" sz="2800" dirty="0"/>
              <a:t> was </a:t>
            </a:r>
            <a:r>
              <a:rPr lang="en-US" sz="2800" dirty="0" err="1"/>
              <a:t>vol</a:t>
            </a:r>
            <a:r>
              <a:rPr lang="en-US" sz="2800" dirty="0"/>
              <a:t> van de </a:t>
            </a:r>
            <a:r>
              <a:rPr lang="en-US" sz="2800" dirty="0" err="1"/>
              <a:t>gloed</a:t>
            </a:r>
            <a:r>
              <a:rPr lang="en-US" sz="2800" dirty="0"/>
              <a:t> van de </a:t>
            </a:r>
            <a:r>
              <a:rPr lang="en-US" sz="2800" dirty="0" err="1"/>
              <a:t>verschijning</a:t>
            </a:r>
            <a:r>
              <a:rPr lang="en-US" sz="2800" dirty="0"/>
              <a:t> van de HEER. Tot in de </a:t>
            </a:r>
            <a:r>
              <a:rPr lang="en-US" sz="2800" dirty="0" err="1"/>
              <a:t>buitenhof</a:t>
            </a:r>
            <a:r>
              <a:rPr lang="en-US" sz="2800" dirty="0"/>
              <a:t> was het </a:t>
            </a:r>
            <a:r>
              <a:rPr lang="en-US" sz="2800" dirty="0" err="1"/>
              <a:t>geluid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horen</a:t>
            </a:r>
            <a:r>
              <a:rPr lang="en-US" sz="2800" dirty="0"/>
              <a:t> van de </a:t>
            </a:r>
            <a:r>
              <a:rPr lang="en-US" sz="2800" dirty="0" err="1"/>
              <a:t>vleugels</a:t>
            </a:r>
            <a:r>
              <a:rPr lang="en-US" sz="2800" dirty="0"/>
              <a:t> van de cherubs; het was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geluid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wanneer</a:t>
            </a:r>
            <a:r>
              <a:rPr lang="en-US" sz="2800" dirty="0"/>
              <a:t> God, de </a:t>
            </a:r>
            <a:r>
              <a:rPr lang="en-US" sz="2800" dirty="0" err="1"/>
              <a:t>Ontzagwekkende</a:t>
            </a:r>
            <a:r>
              <a:rPr lang="en-US" sz="2800" dirty="0"/>
              <a:t>, </a:t>
            </a:r>
            <a:r>
              <a:rPr lang="en-US" sz="2800" dirty="0" err="1"/>
              <a:t>spreekt</a:t>
            </a:r>
            <a:r>
              <a:rPr lang="en-US" sz="2800" dirty="0"/>
              <a:t>. </a:t>
            </a:r>
          </a:p>
          <a:p>
            <a:pPr algn="just"/>
            <a:r>
              <a:rPr lang="en-US" sz="2800" dirty="0" err="1"/>
              <a:t>Toen</a:t>
            </a:r>
            <a:r>
              <a:rPr lang="en-US" sz="2800" dirty="0"/>
              <a:t> </a:t>
            </a:r>
            <a:r>
              <a:rPr lang="en-US" sz="2800" dirty="0" err="1"/>
              <a:t>beval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de man met de </a:t>
            </a:r>
            <a:r>
              <a:rPr lang="en-US" sz="2800" dirty="0" err="1"/>
              <a:t>linnen</a:t>
            </a:r>
            <a:r>
              <a:rPr lang="en-US" sz="2800" dirty="0"/>
              <a:t> </a:t>
            </a:r>
            <a:r>
              <a:rPr lang="en-US" sz="2800" dirty="0" err="1"/>
              <a:t>kleren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‘</a:t>
            </a:r>
            <a:r>
              <a:rPr lang="en-US" sz="2800" dirty="0" err="1"/>
              <a:t>Haal</a:t>
            </a:r>
            <a:r>
              <a:rPr lang="en-US" sz="2800" dirty="0"/>
              <a:t> nu wat </a:t>
            </a:r>
            <a:r>
              <a:rPr lang="en-US" sz="2800" dirty="0" err="1"/>
              <a:t>vuur</a:t>
            </a:r>
            <a:r>
              <a:rPr lang="en-US" sz="2800" dirty="0"/>
              <a:t> </a:t>
            </a:r>
            <a:r>
              <a:rPr lang="en-US" sz="2800" dirty="0" err="1"/>
              <a:t>weg</a:t>
            </a:r>
            <a:r>
              <a:rPr lang="en-US" sz="2800" dirty="0"/>
              <a:t> </a:t>
            </a:r>
            <a:r>
              <a:rPr lang="en-US" sz="2800" dirty="0" err="1"/>
              <a:t>uit</a:t>
            </a:r>
            <a:r>
              <a:rPr lang="en-US" sz="2800" dirty="0"/>
              <a:t> het </a:t>
            </a:r>
            <a:r>
              <a:rPr lang="en-US" sz="2800" dirty="0" err="1"/>
              <a:t>raderwerk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 err="1"/>
              <a:t>onder</a:t>
            </a:r>
            <a:r>
              <a:rPr lang="en-US" sz="2800" dirty="0"/>
              <a:t> de cherubs.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D922D3-918E-9A44-9225-93E973FA4B36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/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9A7F95-79B8-C740-92D6-029F1EC07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905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4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Eze</a:t>
            </a:r>
            <a:r>
              <a:rPr lang="en-US" sz="2800" b="1" dirty="0">
                <a:latin typeface="+mn-lt"/>
              </a:rPr>
              <a:t>. 10:18,19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Toen</a:t>
            </a:r>
            <a:r>
              <a:rPr lang="en-US" sz="2800" dirty="0"/>
              <a:t> </a:t>
            </a:r>
            <a:r>
              <a:rPr lang="en-US" sz="2800" dirty="0" err="1"/>
              <a:t>ging</a:t>
            </a:r>
            <a:r>
              <a:rPr lang="en-US" sz="2800" dirty="0"/>
              <a:t> de </a:t>
            </a:r>
            <a:r>
              <a:rPr lang="en-US" sz="2800" dirty="0" err="1"/>
              <a:t>stralende</a:t>
            </a:r>
            <a:r>
              <a:rPr lang="en-US" sz="2800" dirty="0"/>
              <a:t> </a:t>
            </a:r>
            <a:r>
              <a:rPr lang="en-US" sz="2800" dirty="0" err="1"/>
              <a:t>verschijning</a:t>
            </a:r>
            <a:r>
              <a:rPr lang="en-US" sz="2800" dirty="0"/>
              <a:t> van de HEER </a:t>
            </a:r>
            <a:r>
              <a:rPr lang="en-US" sz="2800" dirty="0" err="1"/>
              <a:t>weg</a:t>
            </a:r>
            <a:br>
              <a:rPr lang="en-US" sz="2800" dirty="0"/>
            </a:br>
            <a:r>
              <a:rPr lang="en-US" sz="2800" dirty="0" err="1"/>
              <a:t>bij</a:t>
            </a:r>
            <a:r>
              <a:rPr lang="en-US" sz="2800" dirty="0"/>
              <a:t> de </a:t>
            </a:r>
            <a:r>
              <a:rPr lang="en-US" sz="2800" dirty="0" err="1"/>
              <a:t>tempelingang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kwam</a:t>
            </a:r>
            <a:r>
              <a:rPr lang="en-US" sz="2800" dirty="0"/>
              <a:t> tot </a:t>
            </a:r>
            <a:r>
              <a:rPr lang="en-US" sz="2800" dirty="0" err="1"/>
              <a:t>stilstand</a:t>
            </a:r>
            <a:r>
              <a:rPr lang="en-US" sz="2800" dirty="0"/>
              <a:t> </a:t>
            </a:r>
            <a:r>
              <a:rPr lang="en-US" sz="2800" dirty="0" err="1"/>
              <a:t>boven</a:t>
            </a:r>
            <a:r>
              <a:rPr lang="en-US" sz="2800" dirty="0"/>
              <a:t> de cherubs. </a:t>
            </a:r>
            <a:r>
              <a:rPr lang="en-US" sz="2800" dirty="0" err="1"/>
              <a:t>Ik</a:t>
            </a:r>
            <a:r>
              <a:rPr lang="en-US" sz="2800" dirty="0"/>
              <a:t> zag </a:t>
            </a:r>
            <a:r>
              <a:rPr lang="en-US" sz="2800" dirty="0" err="1"/>
              <a:t>dat</a:t>
            </a:r>
            <a:r>
              <a:rPr lang="en-US" sz="2800" dirty="0"/>
              <a:t> </a:t>
            </a:r>
            <a:r>
              <a:rPr lang="en-US" sz="2800" dirty="0" err="1"/>
              <a:t>ze</a:t>
            </a:r>
            <a:r>
              <a:rPr lang="en-US" sz="2800" dirty="0"/>
              <a:t> </a:t>
            </a:r>
            <a:r>
              <a:rPr lang="en-US" sz="2800" dirty="0" err="1"/>
              <a:t>hun</a:t>
            </a:r>
            <a:r>
              <a:rPr lang="en-US" sz="2800" dirty="0"/>
              <a:t> </a:t>
            </a:r>
            <a:r>
              <a:rPr lang="en-US" sz="2800" dirty="0" err="1"/>
              <a:t>vleugels</a:t>
            </a:r>
            <a:r>
              <a:rPr lang="en-US" sz="2800" dirty="0"/>
              <a:t> </a:t>
            </a:r>
            <a:r>
              <a:rPr lang="en-US" sz="2800" dirty="0" err="1"/>
              <a:t>spreidden</a:t>
            </a:r>
            <a:r>
              <a:rPr lang="en-US" sz="2800" dirty="0"/>
              <a:t>, in </a:t>
            </a:r>
            <a:r>
              <a:rPr lang="en-US" sz="2800" dirty="0" err="1"/>
              <a:t>beweging</a:t>
            </a:r>
            <a:r>
              <a:rPr lang="en-US" sz="2800" dirty="0"/>
              <a:t> </a:t>
            </a:r>
            <a:r>
              <a:rPr lang="en-US" sz="2800" dirty="0" err="1"/>
              <a:t>kwamen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van de </a:t>
            </a:r>
            <a:r>
              <a:rPr lang="en-US" sz="2800" dirty="0" err="1"/>
              <a:t>grond</a:t>
            </a:r>
            <a:r>
              <a:rPr lang="en-US" sz="2800" dirty="0"/>
              <a:t> </a:t>
            </a:r>
            <a:r>
              <a:rPr lang="en-US" sz="2800" dirty="0" err="1"/>
              <a:t>opstegen</a:t>
            </a:r>
            <a:r>
              <a:rPr lang="en-US" sz="2800" dirty="0"/>
              <a:t> met de </a:t>
            </a:r>
            <a:r>
              <a:rPr lang="en-US" sz="2800" dirty="0" err="1"/>
              <a:t>wielen</a:t>
            </a:r>
            <a:r>
              <a:rPr lang="en-US" sz="2800" dirty="0"/>
              <a:t> </a:t>
            </a:r>
            <a:r>
              <a:rPr lang="en-US" sz="2800" dirty="0" err="1"/>
              <a:t>naast</a:t>
            </a:r>
            <a:r>
              <a:rPr lang="en-US" sz="2800" dirty="0"/>
              <a:t> </a:t>
            </a:r>
            <a:r>
              <a:rPr lang="en-US" sz="2800" dirty="0" err="1"/>
              <a:t>zich</a:t>
            </a:r>
            <a:r>
              <a:rPr lang="en-US" sz="2800" dirty="0"/>
              <a:t>. </a:t>
            </a:r>
            <a:r>
              <a:rPr lang="en-US" sz="2800" dirty="0" err="1"/>
              <a:t>Ze</a:t>
            </a:r>
            <a:r>
              <a:rPr lang="en-US" sz="2800" dirty="0"/>
              <a:t> </a:t>
            </a:r>
            <a:r>
              <a:rPr lang="en-US" sz="2800" dirty="0" err="1"/>
              <a:t>gingen</a:t>
            </a:r>
            <a:r>
              <a:rPr lang="en-US" sz="2800" dirty="0"/>
              <a:t> </a:t>
            </a:r>
            <a:r>
              <a:rPr lang="en-US" sz="2800" dirty="0" err="1"/>
              <a:t>bij</a:t>
            </a:r>
            <a:r>
              <a:rPr lang="en-US" sz="2800" dirty="0"/>
              <a:t> de </a:t>
            </a:r>
            <a:r>
              <a:rPr lang="en-US" sz="2800" dirty="0" err="1"/>
              <a:t>oostelijke</a:t>
            </a:r>
            <a:r>
              <a:rPr lang="en-US" sz="2800" dirty="0"/>
              <a:t> </a:t>
            </a:r>
            <a:r>
              <a:rPr lang="en-US" sz="2800" dirty="0" err="1"/>
              <a:t>poort</a:t>
            </a:r>
            <a:r>
              <a:rPr lang="en-US" sz="2800" dirty="0"/>
              <a:t> van de </a:t>
            </a:r>
            <a:r>
              <a:rPr lang="en-US" sz="2800" dirty="0" err="1"/>
              <a:t>tempel</a:t>
            </a:r>
            <a:r>
              <a:rPr lang="en-US" sz="2800" dirty="0"/>
              <a:t> van de HEER </a:t>
            </a:r>
            <a:r>
              <a:rPr lang="en-US" sz="2800" dirty="0" err="1"/>
              <a:t>staan</a:t>
            </a:r>
            <a:r>
              <a:rPr lang="en-US" sz="2800" dirty="0"/>
              <a:t>, </a:t>
            </a:r>
            <a:r>
              <a:rPr lang="en-US" sz="2800" dirty="0" err="1"/>
              <a:t>en</a:t>
            </a:r>
            <a:r>
              <a:rPr lang="en-US" sz="2800" dirty="0"/>
              <a:t> de </a:t>
            </a:r>
            <a:r>
              <a:rPr lang="en-US" sz="2800" dirty="0" err="1"/>
              <a:t>stralende</a:t>
            </a:r>
            <a:r>
              <a:rPr lang="en-US" sz="2800" dirty="0"/>
              <a:t> </a:t>
            </a:r>
            <a:r>
              <a:rPr lang="en-US" sz="2800" dirty="0" err="1"/>
              <a:t>verschijning</a:t>
            </a:r>
            <a:r>
              <a:rPr lang="en-US" sz="2800" dirty="0"/>
              <a:t> van de God van </a:t>
            </a:r>
            <a:r>
              <a:rPr lang="en-US" sz="2800" dirty="0" err="1"/>
              <a:t>Israël</a:t>
            </a:r>
            <a:r>
              <a:rPr lang="en-US" sz="2800" dirty="0"/>
              <a:t> </a:t>
            </a:r>
            <a:r>
              <a:rPr lang="en-US" sz="2800" dirty="0" err="1"/>
              <a:t>rustte</a:t>
            </a:r>
            <a:r>
              <a:rPr lang="en-US" sz="2800" dirty="0"/>
              <a:t> op hen.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7E9128-2B6F-E446-81A2-EA36DE939A2E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/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4FBF2B-FC40-9D46-A0D0-10E93237F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112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816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Eze</a:t>
            </a:r>
            <a:r>
              <a:rPr lang="en-US" sz="2800" b="1" dirty="0">
                <a:latin typeface="+mn-lt"/>
              </a:rPr>
              <a:t>. 11:22,23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De cherubs </a:t>
            </a:r>
            <a:r>
              <a:rPr lang="en-US" sz="2800" dirty="0" err="1"/>
              <a:t>spreidden</a:t>
            </a:r>
            <a:r>
              <a:rPr lang="en-US" sz="2800" dirty="0"/>
              <a:t> </a:t>
            </a:r>
            <a:r>
              <a:rPr lang="en-US" sz="2800" dirty="0" err="1"/>
              <a:t>hun</a:t>
            </a:r>
            <a:r>
              <a:rPr lang="en-US" sz="2800" dirty="0"/>
              <a:t> </a:t>
            </a:r>
            <a:r>
              <a:rPr lang="en-US" sz="2800" dirty="0" err="1"/>
              <a:t>vleugels</a:t>
            </a:r>
            <a:r>
              <a:rPr lang="en-US" sz="2800" dirty="0"/>
              <a:t> </a:t>
            </a:r>
            <a:r>
              <a:rPr lang="en-US" sz="2800" dirty="0" err="1"/>
              <a:t>uit</a:t>
            </a:r>
            <a:r>
              <a:rPr lang="en-US" sz="2800" dirty="0"/>
              <a:t>, de </a:t>
            </a:r>
            <a:r>
              <a:rPr lang="en-US" sz="2800" dirty="0" err="1"/>
              <a:t>wielen</a:t>
            </a:r>
            <a:r>
              <a:rPr lang="en-US" sz="2800" dirty="0"/>
              <a:t> </a:t>
            </a:r>
            <a:r>
              <a:rPr lang="en-US" sz="2800" dirty="0" err="1"/>
              <a:t>stonden</a:t>
            </a:r>
            <a:r>
              <a:rPr lang="en-US" sz="2800" dirty="0"/>
              <a:t> </a:t>
            </a:r>
            <a:r>
              <a:rPr lang="en-US" sz="2800" dirty="0" err="1"/>
              <a:t>naast</a:t>
            </a:r>
            <a:r>
              <a:rPr lang="en-US" sz="2800" dirty="0"/>
              <a:t> hen </a:t>
            </a:r>
            <a:r>
              <a:rPr lang="en-US" sz="2800" dirty="0" err="1"/>
              <a:t>en</a:t>
            </a:r>
            <a:r>
              <a:rPr lang="en-US" sz="2800" dirty="0"/>
              <a:t> de </a:t>
            </a:r>
            <a:r>
              <a:rPr lang="en-US" sz="2800" dirty="0" err="1"/>
              <a:t>stralende</a:t>
            </a:r>
            <a:r>
              <a:rPr lang="en-US" sz="2800" dirty="0"/>
              <a:t> </a:t>
            </a:r>
            <a:r>
              <a:rPr lang="en-US" sz="2800" dirty="0" err="1"/>
              <a:t>verschijning</a:t>
            </a:r>
            <a:r>
              <a:rPr lang="en-US" sz="2800" dirty="0"/>
              <a:t> van de God van </a:t>
            </a:r>
            <a:r>
              <a:rPr lang="en-US" sz="2800" dirty="0" err="1"/>
              <a:t>Israël</a:t>
            </a:r>
            <a:r>
              <a:rPr lang="en-US" sz="2800" dirty="0"/>
              <a:t> </a:t>
            </a:r>
            <a:r>
              <a:rPr lang="en-US" sz="2800" dirty="0" err="1"/>
              <a:t>bevond</a:t>
            </a:r>
            <a:r>
              <a:rPr lang="en-US" sz="2800" dirty="0"/>
              <a:t> </a:t>
            </a:r>
            <a:r>
              <a:rPr lang="en-US" sz="2800" dirty="0" err="1"/>
              <a:t>zich</a:t>
            </a:r>
            <a:r>
              <a:rPr lang="en-US" sz="2800" dirty="0"/>
              <a:t> </a:t>
            </a:r>
            <a:r>
              <a:rPr lang="en-US" sz="2800" dirty="0" err="1"/>
              <a:t>boven</a:t>
            </a:r>
            <a:r>
              <a:rPr lang="en-US" sz="2800" dirty="0"/>
              <a:t> hen. De </a:t>
            </a:r>
            <a:r>
              <a:rPr lang="en-US" sz="2800" dirty="0" err="1"/>
              <a:t>verschijning</a:t>
            </a:r>
            <a:r>
              <a:rPr lang="en-US" sz="2800" dirty="0"/>
              <a:t> van de HEER </a:t>
            </a:r>
            <a:r>
              <a:rPr lang="en-US" sz="2800" dirty="0" err="1"/>
              <a:t>steeg</a:t>
            </a:r>
            <a:r>
              <a:rPr lang="en-US" sz="2800" dirty="0"/>
              <a:t> op </a:t>
            </a:r>
            <a:r>
              <a:rPr lang="en-US" sz="2800" dirty="0" err="1"/>
              <a:t>vanuit</a:t>
            </a:r>
            <a:r>
              <a:rPr lang="en-US" sz="2800" dirty="0"/>
              <a:t> de </a:t>
            </a:r>
            <a:r>
              <a:rPr lang="en-US" sz="2800" dirty="0" err="1"/>
              <a:t>stad</a:t>
            </a:r>
            <a:r>
              <a:rPr lang="en-US" sz="2800" dirty="0"/>
              <a:t>,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verplaatste</a:t>
            </a:r>
            <a:r>
              <a:rPr lang="en-US" sz="2800" dirty="0"/>
              <a:t> </a:t>
            </a:r>
            <a:r>
              <a:rPr lang="en-US" sz="2800" dirty="0" err="1"/>
              <a:t>zich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de berg </a:t>
            </a:r>
            <a:r>
              <a:rPr lang="en-US" sz="2800" dirty="0" err="1"/>
              <a:t>aan</a:t>
            </a:r>
            <a:r>
              <a:rPr lang="en-US" sz="2800" dirty="0"/>
              <a:t> de </a:t>
            </a:r>
            <a:r>
              <a:rPr lang="en-US" sz="2800" dirty="0" err="1"/>
              <a:t>oostkant</a:t>
            </a:r>
            <a:r>
              <a:rPr lang="en-US" sz="2800" dirty="0"/>
              <a:t>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8F3FF1-B789-A146-A6EA-31FDFC9ED188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/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00B37E-51FC-E04C-9429-A6FDF838A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9285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121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D9E9-D6CB-6845-8E69-F03D65A7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1AB4A-6C8B-6D46-806F-7328C785F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BE069-B0C4-B14D-BACD-7078B9B9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C2072A-F3D0-4649-B5CD-879112A69D74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B95BDE-EE74-4B49-A03F-B0899905E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158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77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Hand. 1:6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Heer</a:t>
            </a:r>
            <a:r>
              <a:rPr lang="en-US" sz="2800" dirty="0"/>
              <a:t>, </a:t>
            </a:r>
            <a:r>
              <a:rPr lang="en-US" sz="2800" dirty="0" err="1"/>
              <a:t>gaat</a:t>
            </a:r>
            <a:r>
              <a:rPr lang="en-US" sz="2800" dirty="0"/>
              <a:t> u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binnen</a:t>
            </a:r>
            <a:r>
              <a:rPr lang="en-US" sz="2800" dirty="0"/>
              <a:t> </a:t>
            </a:r>
            <a:r>
              <a:rPr lang="en-US" sz="2800" dirty="0" err="1"/>
              <a:t>afzienbare</a:t>
            </a:r>
            <a:r>
              <a:rPr lang="en-US" sz="2800" dirty="0"/>
              <a:t> </a:t>
            </a:r>
            <a:r>
              <a:rPr lang="en-US" sz="2800" dirty="0" err="1"/>
              <a:t>tijd</a:t>
            </a:r>
            <a:r>
              <a:rPr lang="en-US" sz="2800" dirty="0"/>
              <a:t> het </a:t>
            </a:r>
            <a:r>
              <a:rPr lang="en-US" sz="2800" dirty="0" err="1"/>
              <a:t>koningschap</a:t>
            </a:r>
            <a:r>
              <a:rPr lang="en-US" sz="2800" dirty="0"/>
              <a:t> over </a:t>
            </a:r>
            <a:r>
              <a:rPr lang="en-US" sz="2800" dirty="0" err="1"/>
              <a:t>Israël</a:t>
            </a:r>
            <a:r>
              <a:rPr lang="en-US" sz="2800" dirty="0"/>
              <a:t> </a:t>
            </a:r>
            <a:r>
              <a:rPr lang="en-US" sz="2800" dirty="0" err="1"/>
              <a:t>herstellen</a:t>
            </a:r>
            <a:r>
              <a:rPr lang="en-US" sz="2800" dirty="0"/>
              <a:t>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092349-8279-4E48-9815-18782E7DBD15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/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5A448A-70E8-0146-94CE-31ADCCF7E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027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292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Hand. 1:11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Jezus</a:t>
            </a:r>
            <a:r>
              <a:rPr lang="en-US" sz="2800" dirty="0"/>
              <a:t>, die </a:t>
            </a:r>
            <a:r>
              <a:rPr lang="en-US" sz="2800" dirty="0" err="1"/>
              <a:t>uit</a:t>
            </a:r>
            <a:r>
              <a:rPr lang="en-US" sz="2800" dirty="0"/>
              <a:t> </a:t>
            </a:r>
            <a:r>
              <a:rPr lang="en-US" sz="2800" dirty="0" err="1"/>
              <a:t>jullie</a:t>
            </a:r>
            <a:r>
              <a:rPr lang="en-US" sz="2800" dirty="0"/>
              <a:t> </a:t>
            </a:r>
            <a:r>
              <a:rPr lang="en-US" sz="2800" dirty="0" err="1"/>
              <a:t>midden</a:t>
            </a:r>
            <a:r>
              <a:rPr lang="en-US" sz="2800" dirty="0"/>
              <a:t> in de </a:t>
            </a:r>
            <a:r>
              <a:rPr lang="en-US" sz="2800" dirty="0" err="1"/>
              <a:t>hemel</a:t>
            </a:r>
            <a:r>
              <a:rPr lang="en-US" sz="2800" dirty="0"/>
              <a:t> is </a:t>
            </a:r>
            <a:r>
              <a:rPr lang="en-US" sz="2800" dirty="0" err="1"/>
              <a:t>opgenomen</a:t>
            </a:r>
            <a:r>
              <a:rPr lang="en-US" sz="2800" dirty="0"/>
              <a:t>, </a:t>
            </a:r>
            <a:r>
              <a:rPr lang="en-US" sz="2800" dirty="0" err="1"/>
              <a:t>zal</a:t>
            </a:r>
            <a:r>
              <a:rPr lang="en-US" sz="2800" dirty="0"/>
              <a:t> op </a:t>
            </a:r>
            <a:r>
              <a:rPr lang="en-US" sz="2800" dirty="0" err="1"/>
              <a:t>dezelfde</a:t>
            </a:r>
            <a:r>
              <a:rPr lang="en-US" sz="2800" dirty="0"/>
              <a:t> </a:t>
            </a:r>
            <a:r>
              <a:rPr lang="en-US" sz="2800" dirty="0" err="1"/>
              <a:t>wijze</a:t>
            </a:r>
            <a:r>
              <a:rPr lang="en-US" sz="2800" dirty="0"/>
              <a:t> </a:t>
            </a:r>
            <a:r>
              <a:rPr lang="en-US" sz="2800" dirty="0" err="1"/>
              <a:t>terugkomen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jullie</a:t>
            </a:r>
            <a:r>
              <a:rPr lang="en-US" sz="2800" dirty="0"/>
              <a:t> hem </a:t>
            </a:r>
            <a:r>
              <a:rPr lang="en-US" sz="2800" dirty="0" err="1"/>
              <a:t>naar</a:t>
            </a:r>
            <a:r>
              <a:rPr lang="en-US" sz="2800" dirty="0"/>
              <a:t> de </a:t>
            </a:r>
            <a:r>
              <a:rPr lang="en-US" sz="2800" dirty="0" err="1"/>
              <a:t>hemel</a:t>
            </a:r>
            <a:r>
              <a:rPr lang="en-US" sz="2800" dirty="0"/>
              <a:t> </a:t>
            </a:r>
            <a:r>
              <a:rPr lang="en-US" sz="2800" dirty="0" err="1"/>
              <a:t>hebben</a:t>
            </a:r>
            <a:r>
              <a:rPr lang="en-US" sz="2800" dirty="0"/>
              <a:t> </a:t>
            </a:r>
            <a:r>
              <a:rPr lang="en-US" sz="2800" dirty="0" err="1"/>
              <a:t>zien</a:t>
            </a:r>
            <a:r>
              <a:rPr lang="en-US" sz="2800" dirty="0"/>
              <a:t> </a:t>
            </a:r>
            <a:r>
              <a:rPr lang="en-US" sz="2800" dirty="0" err="1"/>
              <a:t>gaan</a:t>
            </a:r>
            <a:r>
              <a:rPr lang="en-US" sz="2800" dirty="0"/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BF4BDD-444A-7B45-AB28-13E90980C2D5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/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CDF08A-AD3E-2E4D-B7AC-2AF809BB0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894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576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Dan. 7:13-14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In </a:t>
            </a:r>
            <a:r>
              <a:rPr lang="en-US" sz="2800" dirty="0" err="1"/>
              <a:t>mijn</a:t>
            </a:r>
            <a:r>
              <a:rPr lang="en-US" sz="2800" dirty="0"/>
              <a:t> </a:t>
            </a:r>
            <a:r>
              <a:rPr lang="en-US" sz="2800" dirty="0" err="1"/>
              <a:t>nachtelijke</a:t>
            </a:r>
            <a:r>
              <a:rPr lang="en-US" sz="2800" dirty="0"/>
              <a:t> </a:t>
            </a:r>
            <a:r>
              <a:rPr lang="en-US" sz="2800" dirty="0" err="1"/>
              <a:t>visioenen</a:t>
            </a:r>
            <a:r>
              <a:rPr lang="en-US" sz="2800" dirty="0"/>
              <a:t> zag </a:t>
            </a:r>
            <a:r>
              <a:rPr lang="en-US" sz="2800" dirty="0" err="1"/>
              <a:t>ik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r>
              <a:rPr lang="en-US" sz="2800" dirty="0"/>
              <a:t> </a:t>
            </a:r>
            <a:r>
              <a:rPr lang="en-US" sz="2800" dirty="0" err="1"/>
              <a:t>er</a:t>
            </a:r>
            <a:r>
              <a:rPr lang="en-US" sz="2800" dirty="0"/>
              <a:t> met de </a:t>
            </a:r>
            <a:r>
              <a:rPr lang="en-US" sz="2800" dirty="0" err="1"/>
              <a:t>wolken</a:t>
            </a:r>
            <a:r>
              <a:rPr lang="en-US" sz="2800" dirty="0"/>
              <a:t> van de </a:t>
            </a:r>
            <a:r>
              <a:rPr lang="en-US" sz="2800" dirty="0" err="1"/>
              <a:t>hemel</a:t>
            </a:r>
            <a:r>
              <a:rPr lang="en-US" sz="2800" dirty="0"/>
              <a:t> </a:t>
            </a:r>
            <a:r>
              <a:rPr lang="en-US" sz="2800" dirty="0" err="1"/>
              <a:t>iemand</a:t>
            </a:r>
            <a:r>
              <a:rPr lang="en-US" sz="2800" dirty="0"/>
              <a:t> </a:t>
            </a:r>
            <a:r>
              <a:rPr lang="en-US" sz="2800" dirty="0" err="1"/>
              <a:t>kwam</a:t>
            </a:r>
            <a:r>
              <a:rPr lang="en-US" sz="2800" dirty="0"/>
              <a:t> die </a:t>
            </a:r>
            <a:r>
              <a:rPr lang="en-US" sz="2800" dirty="0" err="1"/>
              <a:t>eruitzag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mens</a:t>
            </a:r>
            <a:r>
              <a:rPr lang="en-US" sz="2800" dirty="0"/>
              <a:t>.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naderde</a:t>
            </a:r>
            <a:r>
              <a:rPr lang="en-US" sz="2800" dirty="0"/>
              <a:t> de </a:t>
            </a:r>
            <a:r>
              <a:rPr lang="en-US" sz="2800" dirty="0" err="1"/>
              <a:t>oude</a:t>
            </a:r>
            <a:r>
              <a:rPr lang="en-US" sz="2800" dirty="0"/>
              <a:t> </a:t>
            </a:r>
            <a:r>
              <a:rPr lang="en-US" sz="2800" dirty="0" err="1"/>
              <a:t>wijze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werd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hem </a:t>
            </a:r>
            <a:r>
              <a:rPr lang="en-US" sz="2800" dirty="0" err="1"/>
              <a:t>geleid</a:t>
            </a:r>
            <a:r>
              <a:rPr lang="en-US" sz="2800" dirty="0"/>
              <a:t>. Hem </a:t>
            </a:r>
            <a:r>
              <a:rPr lang="en-US" sz="2800" dirty="0" err="1"/>
              <a:t>werden</a:t>
            </a:r>
            <a:r>
              <a:rPr lang="en-US" sz="2800" dirty="0"/>
              <a:t> </a:t>
            </a:r>
            <a:r>
              <a:rPr lang="en-US" sz="2800" dirty="0" err="1"/>
              <a:t>macht</a:t>
            </a:r>
            <a:r>
              <a:rPr lang="en-US" sz="2800" dirty="0"/>
              <a:t>, </a:t>
            </a:r>
            <a:r>
              <a:rPr lang="en-US" sz="2800" dirty="0" err="1"/>
              <a:t>eer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het </a:t>
            </a:r>
            <a:r>
              <a:rPr lang="en-US" sz="2800" dirty="0" err="1"/>
              <a:t>koningschap</a:t>
            </a:r>
            <a:r>
              <a:rPr lang="en-US" sz="2800" dirty="0"/>
              <a:t> </a:t>
            </a:r>
            <a:r>
              <a:rPr lang="en-US" sz="2800" dirty="0" err="1"/>
              <a:t>verleend</a:t>
            </a:r>
            <a:r>
              <a:rPr lang="en-US" sz="2800" dirty="0"/>
              <a:t>,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alle</a:t>
            </a:r>
            <a:r>
              <a:rPr lang="en-US" sz="2800" dirty="0"/>
              <a:t> </a:t>
            </a:r>
            <a:r>
              <a:rPr lang="en-US" sz="2800" dirty="0" err="1"/>
              <a:t>volken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naties</a:t>
            </a:r>
            <a:r>
              <a:rPr lang="en-US" sz="2800" dirty="0"/>
              <a:t>, </a:t>
            </a:r>
            <a:r>
              <a:rPr lang="en-US" sz="2800" dirty="0" err="1"/>
              <a:t>welke</a:t>
            </a:r>
            <a:r>
              <a:rPr lang="en-US" sz="2800" dirty="0"/>
              <a:t> </a:t>
            </a:r>
            <a:r>
              <a:rPr lang="en-US" sz="2800" dirty="0" err="1"/>
              <a:t>taal</a:t>
            </a:r>
            <a:r>
              <a:rPr lang="en-US" sz="2800" dirty="0"/>
              <a:t> </a:t>
            </a:r>
            <a:r>
              <a:rPr lang="en-US" sz="2800" dirty="0" err="1"/>
              <a:t>zij</a:t>
            </a:r>
            <a:r>
              <a:rPr lang="en-US" sz="2800" dirty="0"/>
              <a:t> </a:t>
            </a:r>
            <a:r>
              <a:rPr lang="en-US" sz="2800" dirty="0" err="1"/>
              <a:t>ook</a:t>
            </a:r>
            <a:r>
              <a:rPr lang="en-US" sz="2800" dirty="0"/>
              <a:t> </a:t>
            </a:r>
            <a:r>
              <a:rPr lang="en-US" sz="2800" dirty="0" err="1"/>
              <a:t>spraken</a:t>
            </a:r>
            <a:r>
              <a:rPr lang="en-US" sz="2800" dirty="0"/>
              <a:t>, </a:t>
            </a:r>
            <a:r>
              <a:rPr lang="en-US" sz="2800" dirty="0" err="1"/>
              <a:t>dienden</a:t>
            </a:r>
            <a:r>
              <a:rPr lang="en-US" sz="2800" dirty="0"/>
              <a:t> hem.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heerschappij</a:t>
            </a:r>
            <a:r>
              <a:rPr lang="en-US" sz="2800" dirty="0"/>
              <a:t> was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eeuwige</a:t>
            </a:r>
            <a:r>
              <a:rPr lang="en-US" sz="2800" dirty="0"/>
              <a:t> </a:t>
            </a:r>
            <a:r>
              <a:rPr lang="en-US" sz="2800" dirty="0" err="1"/>
              <a:t>heerschappij</a:t>
            </a:r>
            <a:r>
              <a:rPr lang="en-US" sz="2800" dirty="0"/>
              <a:t> die </a:t>
            </a:r>
            <a:r>
              <a:rPr lang="en-US" sz="2800" dirty="0" err="1"/>
              <a:t>nooit</a:t>
            </a:r>
            <a:r>
              <a:rPr lang="en-US" sz="2800" dirty="0"/>
              <a:t> ten </a:t>
            </a:r>
            <a:r>
              <a:rPr lang="en-US" sz="2800" dirty="0" err="1"/>
              <a:t>einde</a:t>
            </a:r>
            <a:r>
              <a:rPr lang="en-US" sz="2800" dirty="0"/>
              <a:t> </a:t>
            </a:r>
            <a:r>
              <a:rPr lang="en-US" sz="2800" dirty="0" err="1"/>
              <a:t>zou</a:t>
            </a:r>
            <a:r>
              <a:rPr lang="en-US" sz="2800" dirty="0"/>
              <a:t> </a:t>
            </a:r>
            <a:r>
              <a:rPr lang="en-US" sz="2800" dirty="0" err="1"/>
              <a:t>komen</a:t>
            </a:r>
            <a:r>
              <a:rPr lang="en-US" sz="2800" dirty="0"/>
              <a:t>,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koningschap</a:t>
            </a:r>
            <a:r>
              <a:rPr lang="en-US" sz="2800" dirty="0"/>
              <a:t> </a:t>
            </a:r>
            <a:r>
              <a:rPr lang="en-US" sz="2800" dirty="0" err="1"/>
              <a:t>zou</a:t>
            </a:r>
            <a:r>
              <a:rPr lang="en-US" sz="2800" dirty="0"/>
              <a:t> </a:t>
            </a:r>
            <a:r>
              <a:rPr lang="en-US" sz="2800" dirty="0" err="1"/>
              <a:t>nooit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gronde</a:t>
            </a:r>
            <a:r>
              <a:rPr lang="en-US" sz="2800" dirty="0"/>
              <a:t> </a:t>
            </a:r>
            <a:r>
              <a:rPr lang="en-US" sz="2800" dirty="0" err="1"/>
              <a:t>gaan</a:t>
            </a:r>
            <a:r>
              <a:rPr lang="en-US" sz="2800" dirty="0"/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63EDBD-3C9A-244D-BD4B-E3632E909B33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/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D4A3D0-6129-EC4A-91DF-3FD046F58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487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63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D9E9-D6CB-6845-8E69-F03D65A7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1AB4A-6C8B-6D46-806F-7328C785F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BE069-B0C4-B14D-BACD-7078B9B9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564E83-5345-FD41-9705-7F8C64FFAE59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A552D1-479D-924B-BE76-BED62F6A4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631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378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Hebr. 12:1-2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Nu </a:t>
            </a:r>
            <a:r>
              <a:rPr lang="en-US" sz="2800" dirty="0" err="1"/>
              <a:t>wij</a:t>
            </a:r>
            <a:r>
              <a:rPr lang="en-US" sz="2800" dirty="0"/>
              <a:t> door </a:t>
            </a:r>
            <a:r>
              <a:rPr lang="en-US" sz="2800" dirty="0" err="1"/>
              <a:t>zo’n</a:t>
            </a:r>
            <a:r>
              <a:rPr lang="en-US" sz="2800" dirty="0"/>
              <a:t> </a:t>
            </a:r>
            <a:r>
              <a:rPr lang="en-US" sz="2800" dirty="0" err="1"/>
              <a:t>menigte</a:t>
            </a:r>
            <a:r>
              <a:rPr lang="en-US" sz="2800" dirty="0"/>
              <a:t> </a:t>
            </a:r>
            <a:r>
              <a:rPr lang="en-US" sz="2800" dirty="0" err="1"/>
              <a:t>geloofsgetuigen</a:t>
            </a:r>
            <a:r>
              <a:rPr lang="en-US" sz="2800" dirty="0"/>
              <a:t> </a:t>
            </a:r>
            <a:r>
              <a:rPr lang="en-US" sz="2800" dirty="0" err="1"/>
              <a:t>omringd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, (</a:t>
            </a:r>
            <a:r>
              <a:rPr lang="en-US" sz="2800" dirty="0" err="1">
                <a:solidFill>
                  <a:schemeClr val="tx1">
                    <a:lumMod val="65000"/>
                  </a:schemeClr>
                </a:solidFill>
              </a:rPr>
              <a:t>oude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</a:schemeClr>
                </a:solidFill>
              </a:rPr>
              <a:t>vertaling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: </a:t>
            </a:r>
            <a:r>
              <a:rPr lang="en-US" sz="2800" dirty="0" err="1">
                <a:solidFill>
                  <a:schemeClr val="tx1">
                    <a:lumMod val="65000"/>
                  </a:schemeClr>
                </a:solidFill>
              </a:rPr>
              <a:t>grote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</a:schemeClr>
                </a:solidFill>
              </a:rPr>
              <a:t>wolk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 van </a:t>
            </a:r>
            <a:r>
              <a:rPr lang="en-US" sz="2800" dirty="0" err="1">
                <a:solidFill>
                  <a:schemeClr val="tx1">
                    <a:lumMod val="65000"/>
                  </a:schemeClr>
                </a:solidFill>
              </a:rPr>
              <a:t>getuigen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) </a:t>
            </a:r>
            <a:r>
              <a:rPr lang="en-US" sz="2800" dirty="0" err="1"/>
              <a:t>moeten</a:t>
            </a:r>
            <a:r>
              <a:rPr lang="en-US" sz="2800" dirty="0"/>
              <a:t> </a:t>
            </a:r>
            <a:r>
              <a:rPr lang="en-US" sz="2800" dirty="0" err="1"/>
              <a:t>ook</a:t>
            </a:r>
            <a:r>
              <a:rPr lang="en-US" sz="2800" dirty="0"/>
              <a:t> </a:t>
            </a:r>
            <a:r>
              <a:rPr lang="en-US" sz="2800" dirty="0" err="1"/>
              <a:t>wij</a:t>
            </a:r>
            <a:r>
              <a:rPr lang="en-US" sz="2800" dirty="0"/>
              <a:t> de last van de </a:t>
            </a:r>
            <a:r>
              <a:rPr lang="en-US" sz="2800" dirty="0" err="1"/>
              <a:t>zonde</a:t>
            </a:r>
            <a:r>
              <a:rPr lang="en-US" sz="2800" dirty="0"/>
              <a:t>, </a:t>
            </a:r>
            <a:r>
              <a:rPr lang="en-US" sz="2800" dirty="0" err="1"/>
              <a:t>waarin</a:t>
            </a:r>
            <a:r>
              <a:rPr lang="en-US" sz="2800" dirty="0"/>
              <a:t> we steeds </a:t>
            </a:r>
            <a:r>
              <a:rPr lang="en-US" sz="2800" dirty="0" err="1"/>
              <a:t>weer</a:t>
            </a:r>
            <a:r>
              <a:rPr lang="en-US" sz="2800" dirty="0"/>
              <a:t> </a:t>
            </a:r>
            <a:r>
              <a:rPr lang="en-US" sz="2800" dirty="0" err="1"/>
              <a:t>verstrikt</a:t>
            </a:r>
            <a:r>
              <a:rPr lang="en-US" sz="2800" dirty="0"/>
              <a:t> </a:t>
            </a:r>
            <a:r>
              <a:rPr lang="en-US" sz="2800" dirty="0" err="1"/>
              <a:t>raken</a:t>
            </a:r>
            <a:r>
              <a:rPr lang="en-US" sz="2800" dirty="0"/>
              <a:t>, van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afwerpen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vastberaden</a:t>
            </a:r>
            <a:r>
              <a:rPr lang="en-US" sz="2800" dirty="0"/>
              <a:t> de </a:t>
            </a:r>
            <a:r>
              <a:rPr lang="en-US" sz="2800" dirty="0" err="1"/>
              <a:t>wedstrijd</a:t>
            </a:r>
            <a:r>
              <a:rPr lang="en-US" sz="2800" dirty="0"/>
              <a:t> </a:t>
            </a:r>
            <a:r>
              <a:rPr lang="en-US" sz="2800" dirty="0" err="1"/>
              <a:t>lopen</a:t>
            </a:r>
            <a:r>
              <a:rPr lang="en-US" sz="2800" dirty="0"/>
              <a:t> die </a:t>
            </a:r>
            <a:r>
              <a:rPr lang="en-US" sz="2800" dirty="0" err="1"/>
              <a:t>voor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ligt</a:t>
            </a:r>
            <a:r>
              <a:rPr lang="en-US" sz="2800" dirty="0"/>
              <a:t>. </a:t>
            </a:r>
            <a:r>
              <a:rPr lang="en-US" sz="2800" dirty="0" err="1"/>
              <a:t>Laten</a:t>
            </a:r>
            <a:r>
              <a:rPr lang="en-US" sz="2800" dirty="0"/>
              <a:t> we </a:t>
            </a:r>
            <a:r>
              <a:rPr lang="en-US" sz="2800" dirty="0" err="1"/>
              <a:t>daarbij</a:t>
            </a:r>
            <a:r>
              <a:rPr lang="en-US" sz="2800" dirty="0"/>
              <a:t> de </a:t>
            </a:r>
            <a:r>
              <a:rPr lang="en-US" sz="2800" dirty="0" err="1"/>
              <a:t>blik</a:t>
            </a:r>
            <a:r>
              <a:rPr lang="en-US" sz="2800" dirty="0"/>
              <a:t> </a:t>
            </a:r>
            <a:r>
              <a:rPr lang="en-US" sz="2800" dirty="0" err="1"/>
              <a:t>gericht</a:t>
            </a:r>
            <a:r>
              <a:rPr lang="en-US" sz="2800" dirty="0"/>
              <a:t> </a:t>
            </a:r>
            <a:r>
              <a:rPr lang="en-US" sz="2800" dirty="0" err="1"/>
              <a:t>houden</a:t>
            </a:r>
            <a:r>
              <a:rPr lang="en-US" sz="2800" dirty="0"/>
              <a:t> op </a:t>
            </a:r>
            <a:r>
              <a:rPr lang="en-US" sz="2800" dirty="0" err="1"/>
              <a:t>Jezus</a:t>
            </a:r>
            <a:r>
              <a:rPr lang="en-US" sz="2800" dirty="0"/>
              <a:t>, de </a:t>
            </a:r>
            <a:r>
              <a:rPr lang="en-US" sz="2800" dirty="0" err="1"/>
              <a:t>grondlegger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voltooier</a:t>
            </a:r>
            <a:r>
              <a:rPr lang="en-US" sz="2800" dirty="0"/>
              <a:t> van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geloof</a:t>
            </a:r>
            <a:r>
              <a:rPr lang="en-US" sz="2800" dirty="0"/>
              <a:t>: </a:t>
            </a:r>
            <a:r>
              <a:rPr lang="en-US" sz="2800" dirty="0" err="1"/>
              <a:t>denkend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r>
              <a:rPr lang="en-US" sz="2800" dirty="0"/>
              <a:t> de </a:t>
            </a:r>
            <a:r>
              <a:rPr lang="en-US" sz="2800" dirty="0" err="1"/>
              <a:t>vreugde</a:t>
            </a:r>
            <a:r>
              <a:rPr lang="en-US" sz="2800" dirty="0"/>
              <a:t> die </a:t>
            </a:r>
            <a:r>
              <a:rPr lang="en-US" sz="2800" dirty="0" err="1"/>
              <a:t>voor</a:t>
            </a:r>
            <a:r>
              <a:rPr lang="en-US" sz="2800" dirty="0"/>
              <a:t> hem in het </a:t>
            </a:r>
            <a:r>
              <a:rPr lang="en-US" sz="2800" dirty="0" err="1"/>
              <a:t>verschiet</a:t>
            </a:r>
            <a:r>
              <a:rPr lang="en-US" sz="2800" dirty="0"/>
              <a:t> lag, </a:t>
            </a:r>
            <a:r>
              <a:rPr lang="en-US" sz="2800" dirty="0" err="1"/>
              <a:t>liet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zich</a:t>
            </a:r>
            <a:r>
              <a:rPr lang="en-US" sz="2800" dirty="0"/>
              <a:t> </a:t>
            </a:r>
            <a:r>
              <a:rPr lang="en-US" sz="2800" dirty="0" err="1"/>
              <a:t>niet</a:t>
            </a:r>
            <a:r>
              <a:rPr lang="en-US" sz="2800" dirty="0"/>
              <a:t> </a:t>
            </a:r>
            <a:r>
              <a:rPr lang="en-US" sz="2800" dirty="0" err="1"/>
              <a:t>afschrikken</a:t>
            </a:r>
            <a:r>
              <a:rPr lang="en-US" sz="2800" dirty="0"/>
              <a:t> door de </a:t>
            </a:r>
            <a:r>
              <a:rPr lang="en-US" sz="2800" dirty="0" err="1"/>
              <a:t>schande</a:t>
            </a:r>
            <a:r>
              <a:rPr lang="en-US" sz="2800" dirty="0"/>
              <a:t> van het </a:t>
            </a:r>
            <a:r>
              <a:rPr lang="en-US" sz="2800" dirty="0" err="1"/>
              <a:t>kruis</a:t>
            </a:r>
            <a:r>
              <a:rPr lang="en-US" sz="2800" dirty="0"/>
              <a:t>.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hield</a:t>
            </a:r>
            <a:r>
              <a:rPr lang="en-US" sz="2800" dirty="0"/>
              <a:t> stand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</a:t>
            </a:r>
            <a:r>
              <a:rPr lang="en-US" sz="2800" dirty="0" err="1"/>
              <a:t>plaats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r>
              <a:rPr lang="en-US" sz="2800" dirty="0"/>
              <a:t> de </a:t>
            </a:r>
            <a:r>
              <a:rPr lang="en-US" sz="2800" dirty="0" err="1"/>
              <a:t>rechterzijde</a:t>
            </a:r>
            <a:r>
              <a:rPr lang="en-US" sz="2800" dirty="0"/>
              <a:t> van de </a:t>
            </a:r>
            <a:r>
              <a:rPr lang="en-US" sz="2800" dirty="0" err="1"/>
              <a:t>troon</a:t>
            </a:r>
            <a:r>
              <a:rPr lang="en-US" sz="2800" dirty="0"/>
              <a:t> van God.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7323CA-C045-A841-B66B-1A90604211F4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sz="2800" dirty="0"/>
              <a:t>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ED77F9-029E-3C47-8B80-51DFDCDED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9834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09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Ex. 13:21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De HEER </a:t>
            </a:r>
            <a:r>
              <a:rPr lang="en-US" sz="2800" dirty="0" err="1"/>
              <a:t>ging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hen </a:t>
            </a:r>
            <a:r>
              <a:rPr lang="en-US" sz="2800" dirty="0" err="1"/>
              <a:t>uit</a:t>
            </a:r>
            <a:r>
              <a:rPr lang="en-US" sz="2800" dirty="0"/>
              <a:t> om </a:t>
            </a:r>
            <a:r>
              <a:rPr lang="en-US" sz="2800" dirty="0" err="1"/>
              <a:t>hun</a:t>
            </a:r>
            <a:r>
              <a:rPr lang="en-US" sz="2800" dirty="0"/>
              <a:t> de </a:t>
            </a:r>
            <a:r>
              <a:rPr lang="en-US" sz="2800" dirty="0" err="1"/>
              <a:t>weg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wijzen</a:t>
            </a:r>
            <a:r>
              <a:rPr lang="en-US" sz="2800" dirty="0"/>
              <a:t>, </a:t>
            </a:r>
            <a:r>
              <a:rPr lang="en-US" sz="2800" dirty="0" err="1"/>
              <a:t>overdag</a:t>
            </a:r>
            <a:r>
              <a:rPr lang="en-US" sz="2800" dirty="0"/>
              <a:t> in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wolkkolom</a:t>
            </a:r>
            <a:r>
              <a:rPr lang="en-US" sz="2800" dirty="0"/>
              <a:t>, ’s </a:t>
            </a:r>
            <a:r>
              <a:rPr lang="en-US" sz="2800" dirty="0" err="1"/>
              <a:t>nachts</a:t>
            </a:r>
            <a:r>
              <a:rPr lang="en-US" sz="2800" dirty="0"/>
              <a:t> in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lichtende</a:t>
            </a:r>
            <a:r>
              <a:rPr lang="en-US" sz="2800" dirty="0"/>
              <a:t> </a:t>
            </a:r>
            <a:r>
              <a:rPr lang="en-US" sz="2800" dirty="0" err="1"/>
              <a:t>vuurzuil</a:t>
            </a:r>
            <a:r>
              <a:rPr lang="en-US" sz="2800" dirty="0"/>
              <a:t>. Zo </a:t>
            </a:r>
            <a:r>
              <a:rPr lang="en-US" sz="2800" dirty="0" err="1"/>
              <a:t>konden</a:t>
            </a:r>
            <a:r>
              <a:rPr lang="en-US" sz="2800" dirty="0"/>
              <a:t> </a:t>
            </a:r>
            <a:r>
              <a:rPr lang="en-US" sz="2800" dirty="0" err="1"/>
              <a:t>ze</a:t>
            </a:r>
            <a:r>
              <a:rPr lang="en-US" sz="2800" dirty="0"/>
              <a:t> dag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nacht</a:t>
            </a:r>
            <a:r>
              <a:rPr lang="en-US" sz="2800" dirty="0"/>
              <a:t> </a:t>
            </a:r>
            <a:r>
              <a:rPr lang="en-US" sz="2800" dirty="0" err="1"/>
              <a:t>verder</a:t>
            </a:r>
            <a:r>
              <a:rPr lang="en-US" sz="2800" dirty="0"/>
              <a:t> </a:t>
            </a:r>
            <a:r>
              <a:rPr lang="en-US" sz="2800" dirty="0" err="1"/>
              <a:t>trekken</a:t>
            </a:r>
            <a:r>
              <a:rPr lang="en-US" sz="2800" dirty="0"/>
              <a:t>.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DC0072-3E31-5947-89F4-4832052490D3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Exodus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FD1FE5-0151-5A4F-A7BE-716369469D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362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9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Ex. 19:9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Ik</a:t>
            </a:r>
            <a:r>
              <a:rPr lang="en-US" sz="2800" dirty="0"/>
              <a:t> </a:t>
            </a:r>
            <a:r>
              <a:rPr lang="en-US" sz="2800" dirty="0" err="1"/>
              <a:t>kom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je toe in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donkere</a:t>
            </a:r>
            <a:r>
              <a:rPr lang="en-US" sz="2800" dirty="0"/>
              <a:t> </a:t>
            </a:r>
            <a:r>
              <a:rPr lang="en-US" sz="2800" dirty="0" err="1"/>
              <a:t>wolk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iedereen</a:t>
            </a:r>
            <a:r>
              <a:rPr lang="en-US" sz="2800" dirty="0"/>
              <a:t> het </a:t>
            </a:r>
            <a:r>
              <a:rPr lang="en-US" sz="2800" dirty="0" err="1"/>
              <a:t>horen</a:t>
            </a:r>
            <a:r>
              <a:rPr lang="en-US" sz="2800" dirty="0"/>
              <a:t> </a:t>
            </a:r>
            <a:r>
              <a:rPr lang="en-US" sz="2800" dirty="0" err="1"/>
              <a:t>wanneer</a:t>
            </a:r>
            <a:r>
              <a:rPr lang="en-US" sz="2800" dirty="0"/>
              <a:t> </a:t>
            </a:r>
            <a:r>
              <a:rPr lang="en-US" sz="2800" dirty="0" err="1"/>
              <a:t>ik</a:t>
            </a:r>
            <a:r>
              <a:rPr lang="en-US" sz="2800" dirty="0"/>
              <a:t> met je </a:t>
            </a:r>
            <a:r>
              <a:rPr lang="en-US" sz="2800" dirty="0" err="1"/>
              <a:t>spreek</a:t>
            </a:r>
            <a:r>
              <a:rPr lang="en-US" sz="2800" dirty="0"/>
              <a:t> 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zullen</a:t>
            </a:r>
            <a:r>
              <a:rPr lang="en-US" sz="2800" dirty="0"/>
              <a:t> </a:t>
            </a:r>
            <a:r>
              <a:rPr lang="en-US" sz="2800" dirty="0" err="1"/>
              <a:t>ze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</a:t>
            </a:r>
            <a:r>
              <a:rPr lang="en-US" sz="2800" dirty="0" err="1"/>
              <a:t>altijd</a:t>
            </a:r>
            <a:r>
              <a:rPr lang="en-US" sz="2800" dirty="0"/>
              <a:t> </a:t>
            </a:r>
            <a:r>
              <a:rPr lang="en-US" sz="2800" dirty="0" err="1"/>
              <a:t>vertrouwen</a:t>
            </a:r>
            <a:r>
              <a:rPr lang="en-US" sz="2800" dirty="0"/>
              <a:t> in je </a:t>
            </a:r>
            <a:r>
              <a:rPr lang="en-US" sz="2800" dirty="0" err="1"/>
              <a:t>hebben</a:t>
            </a:r>
            <a:r>
              <a:rPr lang="en-US" sz="28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61E8BB-19B5-BA4A-8EAC-DABFE89DFD6B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Exodus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77FB66-9327-9C4D-8C48-72A92B2FB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312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65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Ex. 19:16-18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Op de </a:t>
            </a:r>
            <a:r>
              <a:rPr lang="en-US" sz="2800" dirty="0" err="1"/>
              <a:t>derde</a:t>
            </a:r>
            <a:r>
              <a:rPr lang="en-US" sz="2800" dirty="0"/>
              <a:t> dag, </a:t>
            </a:r>
            <a:r>
              <a:rPr lang="en-US" sz="2800" dirty="0" err="1"/>
              <a:t>bij</a:t>
            </a:r>
            <a:r>
              <a:rPr lang="en-US" sz="2800" dirty="0"/>
              <a:t> het </a:t>
            </a:r>
            <a:r>
              <a:rPr lang="en-US" sz="2800" dirty="0" err="1"/>
              <a:t>aanbreken</a:t>
            </a:r>
            <a:r>
              <a:rPr lang="en-US" sz="2800" dirty="0"/>
              <a:t> van de morgen, </a:t>
            </a:r>
            <a:r>
              <a:rPr lang="en-US" sz="2800" dirty="0" err="1"/>
              <a:t>begon</a:t>
            </a:r>
            <a:r>
              <a:rPr lang="en-US" sz="2800" dirty="0"/>
              <a:t> het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donderen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bliksemen</a:t>
            </a:r>
            <a:r>
              <a:rPr lang="en-US" sz="2800" dirty="0"/>
              <a:t>, </a:t>
            </a:r>
            <a:r>
              <a:rPr lang="en-US" sz="2800" dirty="0" err="1"/>
              <a:t>er</a:t>
            </a:r>
            <a:r>
              <a:rPr lang="en-US" sz="2800" dirty="0"/>
              <a:t> </a:t>
            </a:r>
            <a:r>
              <a:rPr lang="en-US" sz="2800" dirty="0" err="1"/>
              <a:t>hing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dreigende</a:t>
            </a:r>
            <a:r>
              <a:rPr lang="en-US" sz="2800" dirty="0"/>
              <a:t> </a:t>
            </a:r>
            <a:r>
              <a:rPr lang="en-US" sz="2800" dirty="0" err="1"/>
              <a:t>wolk</a:t>
            </a:r>
            <a:r>
              <a:rPr lang="en-US" sz="2800" dirty="0"/>
              <a:t> </a:t>
            </a:r>
            <a:r>
              <a:rPr lang="en-US" sz="2800" dirty="0" err="1"/>
              <a:t>boven</a:t>
            </a:r>
            <a:r>
              <a:rPr lang="en-US" sz="2800" dirty="0"/>
              <a:t> de berg, 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zeer</a:t>
            </a:r>
            <a:r>
              <a:rPr lang="en-US" sz="2800" dirty="0"/>
              <a:t> </a:t>
            </a:r>
            <a:r>
              <a:rPr lang="en-US" sz="2800" dirty="0" err="1"/>
              <a:t>luid</a:t>
            </a:r>
            <a:r>
              <a:rPr lang="en-US" sz="2800" dirty="0"/>
              <a:t> </a:t>
            </a:r>
            <a:r>
              <a:rPr lang="en-US" sz="2800" dirty="0" err="1"/>
              <a:t>weerklonk</a:t>
            </a:r>
            <a:r>
              <a:rPr lang="en-US" sz="2800" dirty="0"/>
              <a:t> het </a:t>
            </a:r>
            <a:r>
              <a:rPr lang="en-US" sz="2800" dirty="0" err="1"/>
              <a:t>geschal</a:t>
            </a:r>
            <a:r>
              <a:rPr lang="en-US" sz="2800" dirty="0"/>
              <a:t> van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ramshoorn</a:t>
            </a:r>
            <a:r>
              <a:rPr lang="en-US" sz="2800" dirty="0"/>
              <a:t>. </a:t>
            </a:r>
            <a:r>
              <a:rPr lang="en-US" sz="2800" dirty="0" err="1"/>
              <a:t>Iedereen</a:t>
            </a:r>
            <a:r>
              <a:rPr lang="en-US" sz="2800" dirty="0"/>
              <a:t> in het </a:t>
            </a:r>
            <a:r>
              <a:rPr lang="en-US" sz="2800" dirty="0" err="1"/>
              <a:t>kamp</a:t>
            </a:r>
            <a:r>
              <a:rPr lang="en-US" sz="2800" dirty="0"/>
              <a:t> </a:t>
            </a:r>
            <a:r>
              <a:rPr lang="en-US" sz="2800" dirty="0" err="1"/>
              <a:t>beefde.Mozes</a:t>
            </a:r>
            <a:r>
              <a:rPr lang="en-US" sz="2800" dirty="0"/>
              <a:t> </a:t>
            </a:r>
            <a:r>
              <a:rPr lang="en-US" sz="2800" dirty="0" err="1"/>
              <a:t>leidde</a:t>
            </a:r>
            <a:r>
              <a:rPr lang="en-US" sz="2800" dirty="0"/>
              <a:t> het </a:t>
            </a:r>
            <a:r>
              <a:rPr lang="en-US" sz="2800" dirty="0" err="1"/>
              <a:t>volk</a:t>
            </a:r>
            <a:r>
              <a:rPr lang="en-US" sz="2800" dirty="0"/>
              <a:t> het </a:t>
            </a:r>
            <a:r>
              <a:rPr lang="en-US" sz="2800" dirty="0" err="1"/>
              <a:t>kamp</a:t>
            </a:r>
            <a:r>
              <a:rPr lang="en-US" sz="2800" dirty="0"/>
              <a:t> </a:t>
            </a:r>
            <a:r>
              <a:rPr lang="en-US" sz="2800" dirty="0" err="1"/>
              <a:t>uit</a:t>
            </a:r>
            <a:r>
              <a:rPr lang="en-US" sz="2800" dirty="0"/>
              <a:t>, God </a:t>
            </a:r>
            <a:r>
              <a:rPr lang="en-US" sz="2800" dirty="0" err="1"/>
              <a:t>tegemoet</a:t>
            </a:r>
            <a:r>
              <a:rPr lang="en-US" sz="2800" dirty="0"/>
              <a:t>. </a:t>
            </a:r>
            <a:r>
              <a:rPr lang="en-US" sz="2800" dirty="0" err="1"/>
              <a:t>Aan</a:t>
            </a:r>
            <a:r>
              <a:rPr lang="en-US" sz="2800" dirty="0"/>
              <a:t> de </a:t>
            </a:r>
            <a:r>
              <a:rPr lang="en-US" sz="2800" dirty="0" err="1"/>
              <a:t>voet</a:t>
            </a:r>
            <a:r>
              <a:rPr lang="en-US" sz="2800" dirty="0"/>
              <a:t> van de berg </a:t>
            </a:r>
            <a:r>
              <a:rPr lang="en-US" sz="2800" dirty="0" err="1"/>
              <a:t>bleven</a:t>
            </a:r>
            <a:r>
              <a:rPr lang="en-US" sz="2800" dirty="0"/>
              <a:t> </a:t>
            </a:r>
            <a:r>
              <a:rPr lang="en-US" sz="2800" dirty="0" err="1"/>
              <a:t>ze</a:t>
            </a:r>
            <a:r>
              <a:rPr lang="en-US" sz="2800" dirty="0"/>
              <a:t> </a:t>
            </a:r>
            <a:r>
              <a:rPr lang="en-US" sz="2800" dirty="0" err="1"/>
              <a:t>staan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/>
              <a:t>De Sinai was </a:t>
            </a:r>
            <a:r>
              <a:rPr lang="en-US" sz="2800" dirty="0" err="1"/>
              <a:t>volledig</a:t>
            </a:r>
            <a:r>
              <a:rPr lang="en-US" sz="2800" dirty="0"/>
              <a:t> in rook </a:t>
            </a:r>
            <a:r>
              <a:rPr lang="en-US" sz="2800" dirty="0" err="1"/>
              <a:t>gehuld</a:t>
            </a:r>
            <a:r>
              <a:rPr lang="en-US" sz="2800" dirty="0"/>
              <a:t>, want de HEER was </a:t>
            </a:r>
            <a:r>
              <a:rPr lang="en-US" sz="2800" dirty="0" err="1"/>
              <a:t>daarop</a:t>
            </a:r>
            <a:r>
              <a:rPr lang="en-US" sz="2800" dirty="0"/>
              <a:t> </a:t>
            </a:r>
            <a:r>
              <a:rPr lang="en-US" sz="2800" dirty="0" err="1"/>
              <a:t>neergedaald</a:t>
            </a:r>
            <a:r>
              <a:rPr lang="en-US" sz="2800" dirty="0"/>
              <a:t> in </a:t>
            </a:r>
            <a:r>
              <a:rPr lang="en-US" sz="2800" dirty="0" err="1"/>
              <a:t>vuur</a:t>
            </a:r>
            <a:r>
              <a:rPr lang="en-US" sz="2800" dirty="0"/>
              <a:t>. De rook </a:t>
            </a:r>
            <a:r>
              <a:rPr lang="en-US" sz="2800" dirty="0" err="1"/>
              <a:t>steeg</a:t>
            </a:r>
            <a:r>
              <a:rPr lang="en-US" sz="2800" dirty="0"/>
              <a:t> op </a:t>
            </a:r>
            <a:r>
              <a:rPr lang="en-US" sz="2800" dirty="0" err="1"/>
              <a:t>als</a:t>
            </a:r>
            <a:r>
              <a:rPr lang="en-US" sz="2800" dirty="0"/>
              <a:t> de rook </a:t>
            </a:r>
            <a:r>
              <a:rPr lang="en-US" sz="2800" dirty="0" err="1"/>
              <a:t>uit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smeltoven</a:t>
            </a:r>
            <a:r>
              <a:rPr lang="en-US" sz="2800" dirty="0"/>
              <a:t>, </a:t>
            </a:r>
            <a:r>
              <a:rPr lang="en-US" sz="2800" dirty="0" err="1"/>
              <a:t>en</a:t>
            </a:r>
            <a:r>
              <a:rPr lang="en-US" sz="2800" dirty="0"/>
              <a:t> de berg </a:t>
            </a:r>
            <a:r>
              <a:rPr lang="en-US" sz="2800" dirty="0" err="1"/>
              <a:t>trilde</a:t>
            </a:r>
            <a:r>
              <a:rPr lang="en-US" sz="2800" dirty="0"/>
              <a:t> </a:t>
            </a:r>
            <a:r>
              <a:rPr lang="en-US" sz="2800" dirty="0" err="1"/>
              <a:t>hevig</a:t>
            </a:r>
            <a:r>
              <a:rPr lang="en-US" sz="28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856204-4B92-474F-AB97-496A4305F37F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Exodus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298ED99-606E-C94B-BC7D-DAF8E43C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527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77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D9E9-D6CB-6845-8E69-F03D65A7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1AB4A-6C8B-6D46-806F-7328C785F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BE069-B0C4-B14D-BACD-7078B9B9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F9B89-A478-AD4D-BD44-166440DABA94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69CABC-42D9-344D-A58C-7F20279EA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400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2 </a:t>
            </a:r>
            <a:r>
              <a:rPr lang="en-US" sz="2800" b="1" dirty="0" err="1">
                <a:latin typeface="+mn-lt"/>
              </a:rPr>
              <a:t>Kron</a:t>
            </a:r>
            <a:r>
              <a:rPr lang="en-US" sz="2800" b="1" dirty="0">
                <a:latin typeface="+mn-lt"/>
              </a:rPr>
              <a:t>. 5:11a,13,14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Op het moment </a:t>
            </a:r>
            <a:r>
              <a:rPr lang="en-US" sz="2800" dirty="0" err="1"/>
              <a:t>dat</a:t>
            </a:r>
            <a:r>
              <a:rPr lang="en-US" sz="2800" dirty="0"/>
              <a:t> de </a:t>
            </a:r>
            <a:r>
              <a:rPr lang="en-US" sz="2800" dirty="0" err="1"/>
              <a:t>priesters</a:t>
            </a:r>
            <a:r>
              <a:rPr lang="en-US" sz="2800" dirty="0"/>
              <a:t> </a:t>
            </a:r>
            <a:r>
              <a:rPr lang="en-US" sz="2800" dirty="0" err="1"/>
              <a:t>uit</a:t>
            </a:r>
            <a:r>
              <a:rPr lang="en-US" sz="2800" dirty="0"/>
              <a:t> het </a:t>
            </a:r>
            <a:r>
              <a:rPr lang="en-US" sz="2800" dirty="0" err="1"/>
              <a:t>heiligdom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buiten</a:t>
            </a:r>
            <a:r>
              <a:rPr lang="en-US" sz="2800" dirty="0"/>
              <a:t> </a:t>
            </a:r>
            <a:r>
              <a:rPr lang="en-US" sz="2800" dirty="0" err="1"/>
              <a:t>kwamen</a:t>
            </a:r>
            <a:r>
              <a:rPr lang="en-US" sz="2800" dirty="0"/>
              <a:t>,(...) op </a:t>
            </a:r>
            <a:r>
              <a:rPr lang="en-US" sz="2800" dirty="0" err="1"/>
              <a:t>dat</a:t>
            </a:r>
            <a:r>
              <a:rPr lang="en-US" sz="2800" dirty="0"/>
              <a:t> moment </a:t>
            </a:r>
            <a:r>
              <a:rPr lang="en-US" sz="2800" dirty="0" err="1"/>
              <a:t>moesten</a:t>
            </a:r>
            <a:r>
              <a:rPr lang="en-US" sz="2800" dirty="0"/>
              <a:t> de blazers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zangers</a:t>
            </a:r>
            <a:r>
              <a:rPr lang="en-US" sz="2800" dirty="0"/>
              <a:t> </a:t>
            </a:r>
            <a:r>
              <a:rPr lang="en-US" sz="2800" dirty="0" err="1"/>
              <a:t>samen</a:t>
            </a:r>
            <a:r>
              <a:rPr lang="en-US" sz="2800" dirty="0"/>
              <a:t> </a:t>
            </a:r>
            <a:r>
              <a:rPr lang="en-US" sz="2800" dirty="0" err="1"/>
              <a:t>muziek</a:t>
            </a:r>
            <a:r>
              <a:rPr lang="en-US" sz="2800" dirty="0"/>
              <a:t> ten </a:t>
            </a:r>
            <a:r>
              <a:rPr lang="en-US" sz="2800" dirty="0" err="1"/>
              <a:t>gehore</a:t>
            </a:r>
            <a:r>
              <a:rPr lang="en-US" sz="2800" dirty="0"/>
              <a:t> </a:t>
            </a:r>
            <a:r>
              <a:rPr lang="en-US" sz="2800" dirty="0" err="1"/>
              <a:t>brengen</a:t>
            </a:r>
            <a:r>
              <a:rPr lang="en-US" sz="2800" dirty="0"/>
              <a:t> </a:t>
            </a:r>
            <a:r>
              <a:rPr lang="en-US" sz="2800" dirty="0" err="1"/>
              <a:t>ter</a:t>
            </a:r>
            <a:r>
              <a:rPr lang="en-US" sz="2800" dirty="0"/>
              <a:t> ere van de HEER. </a:t>
            </a:r>
            <a:r>
              <a:rPr lang="en-US" sz="2800" dirty="0" err="1"/>
              <a:t>Zodra</a:t>
            </a:r>
            <a:r>
              <a:rPr lang="en-US" sz="2800" dirty="0"/>
              <a:t> het </a:t>
            </a:r>
            <a:r>
              <a:rPr lang="en-US" sz="2800" dirty="0" err="1"/>
              <a:t>geluid</a:t>
            </a:r>
            <a:r>
              <a:rPr lang="en-US" sz="2800" dirty="0"/>
              <a:t> van de </a:t>
            </a:r>
            <a:r>
              <a:rPr lang="en-US" sz="2800" dirty="0" err="1"/>
              <a:t>trompetten</a:t>
            </a:r>
            <a:r>
              <a:rPr lang="en-US" sz="2800" dirty="0"/>
              <a:t>, </a:t>
            </a:r>
            <a:r>
              <a:rPr lang="en-US" sz="2800" dirty="0" err="1"/>
              <a:t>cimbalen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andere</a:t>
            </a:r>
            <a:r>
              <a:rPr lang="en-US" sz="2800" dirty="0"/>
              <a:t> </a:t>
            </a:r>
            <a:r>
              <a:rPr lang="en-US" sz="2800" dirty="0" err="1"/>
              <a:t>instrumenten</a:t>
            </a:r>
            <a:r>
              <a:rPr lang="en-US" sz="2800" dirty="0"/>
              <a:t> </a:t>
            </a:r>
            <a:r>
              <a:rPr lang="en-US" sz="2800" dirty="0" err="1"/>
              <a:t>opklonk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de </a:t>
            </a:r>
            <a:r>
              <a:rPr lang="en-US" sz="2800" dirty="0" err="1"/>
              <a:t>zangers</a:t>
            </a:r>
            <a:r>
              <a:rPr lang="en-US" sz="2800" dirty="0"/>
              <a:t> de </a:t>
            </a:r>
            <a:r>
              <a:rPr lang="en-US" sz="2800" dirty="0" err="1"/>
              <a:t>lofzang</a:t>
            </a:r>
            <a:r>
              <a:rPr lang="en-US" sz="2800" dirty="0"/>
              <a:t> </a:t>
            </a:r>
            <a:r>
              <a:rPr lang="en-US" sz="2800" dirty="0" err="1"/>
              <a:t>aanhieven</a:t>
            </a:r>
            <a:r>
              <a:rPr lang="en-US" sz="2800" dirty="0"/>
              <a:t>: </a:t>
            </a:r>
            <a:br>
              <a:rPr lang="en-US" sz="2800" dirty="0"/>
            </a:br>
            <a:r>
              <a:rPr lang="en-US" sz="2800" dirty="0"/>
              <a:t>‘De HEER is </a:t>
            </a:r>
            <a:r>
              <a:rPr lang="en-US" sz="2800" dirty="0" err="1"/>
              <a:t>goed</a:t>
            </a:r>
            <a:r>
              <a:rPr lang="en-US" sz="2800" dirty="0"/>
              <a:t>, </a:t>
            </a:r>
            <a:r>
              <a:rPr lang="en-US" sz="2800" dirty="0" err="1"/>
              <a:t>eeuwig</a:t>
            </a:r>
            <a:r>
              <a:rPr lang="en-US" sz="2800" dirty="0"/>
              <a:t> </a:t>
            </a:r>
            <a:r>
              <a:rPr lang="en-US" sz="2800" dirty="0" err="1"/>
              <a:t>duurt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trouw</a:t>
            </a:r>
            <a:r>
              <a:rPr lang="en-US" sz="2800" dirty="0"/>
              <a:t>,’ </a:t>
            </a:r>
            <a:r>
              <a:rPr lang="en-US" sz="2800" dirty="0" err="1"/>
              <a:t>vulde</a:t>
            </a:r>
            <a:r>
              <a:rPr lang="en-US" sz="2800" dirty="0"/>
              <a:t> de </a:t>
            </a:r>
            <a:r>
              <a:rPr lang="en-US" sz="2800" dirty="0" err="1"/>
              <a:t>tempel</a:t>
            </a:r>
            <a:r>
              <a:rPr lang="en-US" sz="2800" dirty="0"/>
              <a:t>, het huis van de HEER, </a:t>
            </a:r>
            <a:r>
              <a:rPr lang="en-US" sz="2800" dirty="0" err="1"/>
              <a:t>zich</a:t>
            </a:r>
            <a:r>
              <a:rPr lang="en-US" sz="2800" dirty="0"/>
              <a:t> met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wolk</a:t>
            </a:r>
            <a:r>
              <a:rPr lang="en-US" sz="2800" dirty="0"/>
              <a:t>. De </a:t>
            </a:r>
            <a:r>
              <a:rPr lang="en-US" sz="2800" dirty="0" err="1"/>
              <a:t>priesters</a:t>
            </a:r>
            <a:r>
              <a:rPr lang="en-US" sz="2800" dirty="0"/>
              <a:t> </a:t>
            </a:r>
            <a:r>
              <a:rPr lang="en-US" sz="2800" dirty="0" err="1"/>
              <a:t>konden</a:t>
            </a:r>
            <a:r>
              <a:rPr lang="en-US" sz="2800" dirty="0"/>
              <a:t> </a:t>
            </a:r>
            <a:r>
              <a:rPr lang="en-US" sz="2800" dirty="0" err="1"/>
              <a:t>hun</a:t>
            </a:r>
            <a:r>
              <a:rPr lang="en-US" sz="2800" dirty="0"/>
              <a:t> </a:t>
            </a:r>
            <a:r>
              <a:rPr lang="en-US" sz="2800" dirty="0" err="1"/>
              <a:t>dienst</a:t>
            </a:r>
            <a:r>
              <a:rPr lang="en-US" sz="2800" dirty="0"/>
              <a:t> </a:t>
            </a:r>
            <a:r>
              <a:rPr lang="en-US" sz="2800" dirty="0" err="1"/>
              <a:t>niet</a:t>
            </a:r>
            <a:r>
              <a:rPr lang="en-US" sz="2800" dirty="0"/>
              <a:t> </a:t>
            </a:r>
            <a:r>
              <a:rPr lang="en-US" sz="2800" dirty="0" err="1"/>
              <a:t>meer</a:t>
            </a:r>
            <a:r>
              <a:rPr lang="en-US" sz="2800" dirty="0"/>
              <a:t> </a:t>
            </a:r>
            <a:r>
              <a:rPr lang="en-US" sz="2800" dirty="0" err="1"/>
              <a:t>verrichten</a:t>
            </a:r>
            <a:r>
              <a:rPr lang="en-US" sz="2800" dirty="0"/>
              <a:t>, want de </a:t>
            </a:r>
            <a:r>
              <a:rPr lang="en-US" sz="2800" dirty="0" err="1"/>
              <a:t>majesteit</a:t>
            </a:r>
            <a:r>
              <a:rPr lang="en-US" sz="2800" dirty="0"/>
              <a:t> van God </a:t>
            </a:r>
            <a:r>
              <a:rPr lang="en-US" sz="2800" dirty="0" err="1"/>
              <a:t>vulde</a:t>
            </a:r>
            <a:r>
              <a:rPr lang="en-US" sz="2800" dirty="0"/>
              <a:t> de hele </a:t>
            </a:r>
            <a:r>
              <a:rPr lang="en-US" sz="2800" dirty="0" err="1"/>
              <a:t>tempel</a:t>
            </a:r>
            <a:r>
              <a:rPr lang="en-US" sz="2800" dirty="0"/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73E43F-F7E2-9443-81E2-27622FA67E72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</a:t>
            </a:r>
            <a:r>
              <a:rPr lang="en-US" sz="2800" dirty="0"/>
              <a:t>2Kronieken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5E6370-8F16-3443-9E94-D74A733B5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531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4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+mn-lt"/>
              </a:rPr>
              <a:t>2 </a:t>
            </a:r>
            <a:r>
              <a:rPr lang="en-US" sz="2800" b="1" dirty="0" err="1">
                <a:latin typeface="+mn-lt"/>
              </a:rPr>
              <a:t>Kron</a:t>
            </a:r>
            <a:r>
              <a:rPr lang="en-US" sz="2800" b="1" dirty="0">
                <a:latin typeface="+mn-lt"/>
              </a:rPr>
              <a:t>. 5:11a,13,14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Op het moment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dat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priesters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uit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het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heiligdom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naar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buiten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kwamen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,(...) op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dat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moment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moesten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de blazers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zangers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samen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muziek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ten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gehore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brengen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ter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ere van de HEER.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Zodra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het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geluid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van de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trompetten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cimbalen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andere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instrumenten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opklonk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zangers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lofzang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aanhieven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: </a:t>
            </a:r>
            <a:b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</a:b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‘</a:t>
            </a:r>
            <a:r>
              <a:rPr lang="en-US" sz="2800" dirty="0"/>
              <a:t>De HEER is </a:t>
            </a:r>
            <a:r>
              <a:rPr lang="en-US" sz="2800" dirty="0" err="1"/>
              <a:t>goed</a:t>
            </a:r>
            <a:r>
              <a:rPr lang="en-US" sz="2800" dirty="0"/>
              <a:t>, </a:t>
            </a:r>
            <a:r>
              <a:rPr lang="en-US" sz="2800" dirty="0" err="1"/>
              <a:t>eeuwig</a:t>
            </a:r>
            <a:r>
              <a:rPr lang="en-US" sz="2800" dirty="0"/>
              <a:t> </a:t>
            </a:r>
            <a:r>
              <a:rPr lang="en-US" sz="2800" dirty="0" err="1"/>
              <a:t>duurt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trouw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,’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vulde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tempel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 het huis van de HEER,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zich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met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wolk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De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priesters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konden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hun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dienst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niet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meer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verrichten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, want de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majesteit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van God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vulde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de hele 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tempel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6428D1-1E28-5143-B88F-D94E0FB05686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</a:t>
            </a:r>
            <a:r>
              <a:rPr lang="en-US" sz="2800" dirty="0"/>
              <a:t>2Kronieken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FAC093-7A15-E440-890A-5C60FDAEA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361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47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D9E9-D6CB-6845-8E69-F03D65A7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1AB4A-6C8B-6D46-806F-7328C785F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BE069-B0C4-B14D-BACD-7078B9B9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0E18B5-8A9E-B949-99E4-5EB33FD5C884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BF5A2E-6DB3-514E-A650-780BC7CE6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5550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9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Hemelvaart 2018 - Wolken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>
                <a:latin typeface="+mn-lt"/>
              </a:rPr>
              <a:t>Eze</a:t>
            </a:r>
            <a:r>
              <a:rPr lang="en-US" sz="2800" b="1" dirty="0">
                <a:latin typeface="+mn-lt"/>
              </a:rPr>
              <a:t>. 9:3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De </a:t>
            </a:r>
            <a:r>
              <a:rPr lang="en-US" sz="2800" dirty="0" err="1"/>
              <a:t>stralende</a:t>
            </a:r>
            <a:r>
              <a:rPr lang="en-US" sz="2800" dirty="0"/>
              <a:t> </a:t>
            </a:r>
            <a:r>
              <a:rPr lang="en-US" sz="2800" dirty="0" err="1"/>
              <a:t>verschijning</a:t>
            </a:r>
            <a:r>
              <a:rPr lang="en-US" sz="2800" dirty="0"/>
              <a:t> van de God van </a:t>
            </a:r>
            <a:r>
              <a:rPr lang="en-US" sz="2800" dirty="0" err="1"/>
              <a:t>Israël</a:t>
            </a:r>
            <a:r>
              <a:rPr lang="en-US" sz="2800" dirty="0"/>
              <a:t> </a:t>
            </a:r>
            <a:r>
              <a:rPr lang="en-US" sz="2800" dirty="0" err="1"/>
              <a:t>bewoog</a:t>
            </a:r>
            <a:r>
              <a:rPr lang="en-US" sz="2800" dirty="0"/>
              <a:t> </a:t>
            </a:r>
            <a:r>
              <a:rPr lang="en-US" sz="2800" dirty="0" err="1"/>
              <a:t>zich</a:t>
            </a:r>
            <a:r>
              <a:rPr lang="en-US" sz="2800" dirty="0"/>
              <a:t> van de cherubs </a:t>
            </a:r>
            <a:r>
              <a:rPr lang="en-US" sz="2800" dirty="0" err="1"/>
              <a:t>waarboven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troonde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de </a:t>
            </a:r>
            <a:r>
              <a:rPr lang="en-US" sz="2800" dirty="0" err="1"/>
              <a:t>ingang</a:t>
            </a:r>
            <a:r>
              <a:rPr lang="en-US" sz="2800" dirty="0"/>
              <a:t> van de </a:t>
            </a:r>
            <a:r>
              <a:rPr lang="en-US" sz="2800" dirty="0" err="1"/>
              <a:t>tempel</a:t>
            </a:r>
            <a:r>
              <a:rPr lang="en-US" sz="2800" dirty="0"/>
              <a:t>.</a:t>
            </a:r>
          </a:p>
          <a:p>
            <a:pPr algn="just"/>
            <a:endParaRPr lang="en-US"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9A616F-81AF-434A-80B1-3CB447EFBE3E}"/>
              </a:ext>
            </a:extLst>
          </p:cNvPr>
          <p:cNvSpPr txBox="1"/>
          <p:nvPr/>
        </p:nvSpPr>
        <p:spPr>
          <a:xfrm>
            <a:off x="244929" y="195943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Exodus     2Kronieken 	</a:t>
            </a:r>
            <a:r>
              <a:rPr lang="en-US" sz="2800" dirty="0" err="1"/>
              <a:t>Ezechiël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	</a:t>
            </a:r>
            <a:r>
              <a:rPr lang="en-US" sz="28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Koningschap</a:t>
            </a:r>
            <a:r>
              <a:rPr lang="en-US" sz="28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    Slot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E689C5-79DF-6B43-823A-1D17D43B8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8697" y="368845"/>
            <a:ext cx="1404257" cy="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96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1836</TotalTime>
  <Words>803</Words>
  <Application>Microsoft Macintosh PowerPoint</Application>
  <PresentationFormat>On-screen Show (4:3)</PresentationFormat>
  <Paragraphs>63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Ex. 13:21</vt:lpstr>
      <vt:lpstr>Ex. 19:9</vt:lpstr>
      <vt:lpstr>Ex. 19:16-18</vt:lpstr>
      <vt:lpstr>PowerPoint Presentation</vt:lpstr>
      <vt:lpstr>2 Kron. 5:11a,13,14</vt:lpstr>
      <vt:lpstr>2 Kron. 5:11a,13,14</vt:lpstr>
      <vt:lpstr>PowerPoint Presentation</vt:lpstr>
      <vt:lpstr>Eze. 9:3</vt:lpstr>
      <vt:lpstr> Eze. 10:4-6</vt:lpstr>
      <vt:lpstr> Eze. 10:18,19</vt:lpstr>
      <vt:lpstr> Eze. 11:22,23</vt:lpstr>
      <vt:lpstr>PowerPoint Presentation</vt:lpstr>
      <vt:lpstr>Hand. 1:6</vt:lpstr>
      <vt:lpstr>Hand. 1:11</vt:lpstr>
      <vt:lpstr>Dan. 7:13-14</vt:lpstr>
      <vt:lpstr>PowerPoint Presentation</vt:lpstr>
      <vt:lpstr>Hebr. 12:1-2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Jaap Cramer</dc:creator>
  <cp:lastModifiedBy>Jaap Cramer</cp:lastModifiedBy>
  <cp:revision>29</cp:revision>
  <dcterms:created xsi:type="dcterms:W3CDTF">2018-04-13T10:18:17Z</dcterms:created>
  <dcterms:modified xsi:type="dcterms:W3CDTF">2018-05-09T14:52:14Z</dcterms:modified>
</cp:coreProperties>
</file>